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368" r:id="rId33"/>
    <p:sldId id="333" r:id="rId34"/>
    <p:sldId id="336" r:id="rId35"/>
    <p:sldId id="334" r:id="rId36"/>
    <p:sldId id="335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6" r:id="rId56"/>
    <p:sldId id="378" r:id="rId57"/>
    <p:sldId id="389" r:id="rId58"/>
    <p:sldId id="390" r:id="rId59"/>
    <p:sldId id="379" r:id="rId60"/>
    <p:sldId id="382" r:id="rId61"/>
    <p:sldId id="383" r:id="rId62"/>
    <p:sldId id="384" r:id="rId63"/>
    <p:sldId id="385" r:id="rId64"/>
    <p:sldId id="387" r:id="rId65"/>
    <p:sldId id="377" r:id="rId66"/>
    <p:sldId id="392" r:id="rId67"/>
    <p:sldId id="381" r:id="rId68"/>
    <p:sldId id="386" r:id="rId69"/>
    <p:sldId id="391" r:id="rId70"/>
    <p:sldId id="395" r:id="rId71"/>
    <p:sldId id="396" r:id="rId72"/>
    <p:sldId id="397" r:id="rId73"/>
    <p:sldId id="398" r:id="rId74"/>
    <p:sldId id="375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394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1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1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3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4.png"/><Relationship Id="rId7" Type="http://schemas.openxmlformats.org/officeDocument/2006/relationships/slide" Target="slide9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15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36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2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.png"/><Relationship Id="rId4" Type="http://schemas.openxmlformats.org/officeDocument/2006/relationships/image" Target="../media/image75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4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98.xml"/><Relationship Id="rId7" Type="http://schemas.openxmlformats.org/officeDocument/2006/relationships/slide" Target="slide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11" Type="http://schemas.openxmlformats.org/officeDocument/2006/relationships/slide" Target="slide21.xml"/><Relationship Id="rId5" Type="http://schemas.openxmlformats.org/officeDocument/2006/relationships/slide" Target="slide10.xml"/><Relationship Id="rId10" Type="http://schemas.openxmlformats.org/officeDocument/2006/relationships/slide" Target="slide19.xml"/><Relationship Id="rId4" Type="http://schemas.openxmlformats.org/officeDocument/2006/relationships/slide" Target="slide32.xml"/><Relationship Id="rId9" Type="http://schemas.openxmlformats.org/officeDocument/2006/relationships/slide" Target="slide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5.jpeg"/><Relationship Id="rId7" Type="http://schemas.openxmlformats.org/officeDocument/2006/relationships/slide" Target="slide97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18.xml"/><Relationship Id="rId3" Type="http://schemas.openxmlformats.org/officeDocument/2006/relationships/image" Target="../media/image8.png"/><Relationship Id="rId7" Type="http://schemas.openxmlformats.org/officeDocument/2006/relationships/slide" Target="slide17.xml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89.xml"/><Relationship Id="rId5" Type="http://schemas.openxmlformats.org/officeDocument/2006/relationships/slide" Target="slide97.xml"/><Relationship Id="rId10" Type="http://schemas.openxmlformats.org/officeDocument/2006/relationships/image" Target="../media/image17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17.xml"/><Relationship Id="rId3" Type="http://schemas.openxmlformats.org/officeDocument/2006/relationships/image" Target="../media/image17.png"/><Relationship Id="rId7" Type="http://schemas.openxmlformats.org/officeDocument/2006/relationships/image" Target="../media/image15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slide" Target="slide87.xml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slide" Target="slide89.xml"/><Relationship Id="rId9" Type="http://schemas.openxmlformats.org/officeDocument/2006/relationships/slide" Target="slide92.xml"/><Relationship Id="rId14" Type="http://schemas.openxmlformats.org/officeDocument/2006/relationships/slide" Target="slide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2.png"/><Relationship Id="rId2" Type="http://schemas.openxmlformats.org/officeDocument/2006/relationships/image" Target="../media/image20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1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08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3.jpeg"/><Relationship Id="rId2" Type="http://schemas.openxmlformats.org/officeDocument/2006/relationships/image" Target="../media/image14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103.xml"/><Relationship Id="rId10" Type="http://schemas.openxmlformats.org/officeDocument/2006/relationships/slide" Target="slide102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4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35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36.png"/><Relationship Id="rId9" Type="http://schemas.openxmlformats.org/officeDocument/2006/relationships/slide" Target="slide10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5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7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slide" Target="slide100.xml"/><Relationship Id="rId5" Type="http://schemas.openxmlformats.org/officeDocument/2006/relationships/image" Target="../media/image57.png"/><Relationship Id="rId10" Type="http://schemas.openxmlformats.org/officeDocument/2006/relationships/slide" Target="slide98.xml"/><Relationship Id="rId4" Type="http://schemas.openxmlformats.org/officeDocument/2006/relationships/image" Target="../media/image56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100.xml"/><Relationship Id="rId5" Type="http://schemas.openxmlformats.org/officeDocument/2006/relationships/image" Target="../media/image58.png"/><Relationship Id="rId10" Type="http://schemas.openxmlformats.org/officeDocument/2006/relationships/slide" Target="slide98.xml"/><Relationship Id="rId4" Type="http://schemas.openxmlformats.org/officeDocument/2006/relationships/image" Target="../media/image60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9.jpeg"/><Relationship Id="rId17" Type="http://schemas.openxmlformats.org/officeDocument/2006/relationships/image" Target="../media/image1.png"/><Relationship Id="rId2" Type="http://schemas.openxmlformats.org/officeDocument/2006/relationships/image" Target="../media/image67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1.png"/><Relationship Id="rId10" Type="http://schemas.openxmlformats.org/officeDocument/2006/relationships/image" Target="../media/image68.gif"/><Relationship Id="rId4" Type="http://schemas.openxmlformats.org/officeDocument/2006/relationships/image" Target="../media/image21.png"/><Relationship Id="rId9" Type="http://schemas.openxmlformats.org/officeDocument/2006/relationships/image" Target="../media/image65.gif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4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3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52287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309275-31C3-3B8B-5D23-D5236A07186E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" name="TextBox 4">
              <a:hlinkClick r:id="rId3" action="ppaction://hlinksldjump"/>
              <a:extLst>
                <a:ext uri="{FF2B5EF4-FFF2-40B4-BE49-F238E27FC236}">
                  <a16:creationId xmlns:a16="http://schemas.microsoft.com/office/drawing/2014/main" id="{053C2F03-182B-AFC6-AF45-BB2AD195513B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84FF2E1-AAD5-2980-3090-9563D4BDA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0669A7A9-84F2-0FF1-1F7A-69B8D2F47DC1}"/>
              </a:ext>
            </a:extLst>
          </p:cNvPr>
          <p:cNvSpPr txBox="1"/>
          <p:nvPr/>
        </p:nvSpPr>
        <p:spPr>
          <a:xfrm>
            <a:off x="7979166" y="3675648"/>
            <a:ext cx="822661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Lo OE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15300" y="2148461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60568" cy="379413"/>
          </a:xfrm>
          <a:prstGeom prst="bentConnector3">
            <a:avLst>
              <a:gd name="adj1" fmla="val 123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1629403" y="3406900"/>
            <a:ext cx="1000644" cy="353386"/>
          </a:xfrm>
          <a:prstGeom prst="bentConnector3">
            <a:avLst>
              <a:gd name="adj1" fmla="val 70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41472" y="2134666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BFAFCD07-1E3C-4D9E-D1EF-46AA8C65A293}"/>
              </a:ext>
            </a:extLst>
          </p:cNvPr>
          <p:cNvSpPr txBox="1"/>
          <p:nvPr/>
        </p:nvSpPr>
        <p:spPr>
          <a:xfrm>
            <a:off x="819566" y="3675647"/>
            <a:ext cx="80983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Addr</a:t>
            </a:r>
            <a:r>
              <a:rPr lang="en-US" sz="1100" dirty="0"/>
              <a:t> Hi OE</a:t>
            </a:r>
          </a:p>
        </p:txBody>
      </p:sp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rgbClr val="FF0000"/>
                </a:solidFill>
              </a:rPr>
              <a:t>Remove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6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9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9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9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9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13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 action="ppaction://hlinksldjump"/>
                </a:rPr>
                <a:t>574: Stack  </a:t>
              </a:r>
              <a:r>
                <a:rPr lang="en-US" sz="1200" dirty="0" err="1">
                  <a:hlinkClick r:id="rId4" action="ppaction://hlinksldjump"/>
                </a:rPr>
                <a:t>Ptr</a:t>
              </a:r>
              <a:r>
                <a:rPr lang="en-US" sz="1200" dirty="0">
                  <a:hlinkClick r:id="rId4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5087842"/>
            <a:ext cx="3998911" cy="1002682"/>
          </a:xfrm>
          <a:prstGeom prst="bentConnector3">
            <a:avLst>
              <a:gd name="adj1" fmla="val 802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843703"/>
            <a:ext cx="458780" cy="307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175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71708" y="2756445"/>
            <a:ext cx="3510420" cy="3334079"/>
          </a:xfrm>
          <a:prstGeom prst="bentConnector3">
            <a:avLst>
              <a:gd name="adj1" fmla="val 9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</a:t>
            </a:r>
            <a:r>
              <a:rPr lang="en-US" sz="1200" dirty="0" err="1"/>
              <a:t>TmpARRead</a:t>
            </a:r>
            <a:endParaRPr lang="en-US" sz="1200" dirty="0"/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r>
              <a:rPr lang="en-US" sz="1200" dirty="0"/>
              <a:t> </a:t>
            </a:r>
            <a:r>
              <a:rPr lang="en-US" sz="1200" strike="sngStrike" dirty="0"/>
              <a:t>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7500</TotalTime>
  <Words>25107</Words>
  <Application>Microsoft Office PowerPoint</Application>
  <PresentationFormat>Widescreen</PresentationFormat>
  <Paragraphs>8040</Paragraphs>
  <Slides>141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18</cp:revision>
  <cp:lastPrinted>2025-11-30T17:43:50Z</cp:lastPrinted>
  <dcterms:created xsi:type="dcterms:W3CDTF">2022-02-06T02:47:09Z</dcterms:created>
  <dcterms:modified xsi:type="dcterms:W3CDTF">2025-11-30T17:49:15Z</dcterms:modified>
</cp:coreProperties>
</file>